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280" r:id="rId2"/>
    <p:sldId id="256" r:id="rId3"/>
    <p:sldId id="304" r:id="rId4"/>
    <p:sldId id="260" r:id="rId5"/>
    <p:sldId id="258" r:id="rId6"/>
    <p:sldId id="269" r:id="rId7"/>
    <p:sldId id="266" r:id="rId8"/>
    <p:sldId id="270" r:id="rId9"/>
    <p:sldId id="305" r:id="rId10"/>
    <p:sldId id="262" r:id="rId11"/>
    <p:sldId id="271" r:id="rId12"/>
    <p:sldId id="306" r:id="rId13"/>
  </p:sldIdLst>
  <p:sldSz cx="9144000" cy="5143500" type="screen16x9"/>
  <p:notesSz cx="6858000" cy="9144000"/>
  <p:embeddedFontLst>
    <p:embeddedFont>
      <p:font typeface="Frank Ruhl Libre Black" panose="020B0604020202020204" charset="-79"/>
      <p:bold r:id="rId15"/>
    </p:embeddedFont>
    <p:embeddedFont>
      <p:font typeface="Montserrat SemiBold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9C35"/>
    <a:srgbClr val="7A0C65"/>
    <a:srgbClr val="AB118E"/>
    <a:srgbClr val="EDDBEB"/>
    <a:srgbClr val="FFA9AA"/>
    <a:srgbClr val="B3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250B5-49AF-42E5-AFB0-91D9E4B9D4DC}">
  <a:tblStyle styleId="{2D5250B5-49AF-42E5-AFB0-91D9E4B9D4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26930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a7c4b8f1e1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a7c4b8f1e1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45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f3581d6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f3581d6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43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a7c4b8f1e1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a7c4b8f1e1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1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91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7c4b8f1e1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7c4b8f1e1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96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7c4b8f1e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7c4b8f1e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68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f3581d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f3581d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14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7c4b8f1e1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7c4b8f1e1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70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7c4b8f1e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7c4b8f1e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4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7c4b8f1e1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7c4b8f1e1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58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7c4b8f1e1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7c4b8f1e1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3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5252700" y="2783431"/>
            <a:ext cx="9144005" cy="4801775"/>
          </a:xfrm>
          <a:custGeom>
            <a:avLst/>
            <a:gdLst/>
            <a:ahLst/>
            <a:cxnLst/>
            <a:rect l="l" t="t" r="r" b="b"/>
            <a:pathLst>
              <a:path w="78577" h="41263" extrusionOk="0">
                <a:moveTo>
                  <a:pt x="58293" y="0"/>
                </a:moveTo>
                <a:cubicBezTo>
                  <a:pt x="50116" y="0"/>
                  <a:pt x="44097" y="6268"/>
                  <a:pt x="36221" y="6268"/>
                </a:cubicBezTo>
                <a:cubicBezTo>
                  <a:pt x="35090" y="6268"/>
                  <a:pt x="33921" y="6139"/>
                  <a:pt x="32702" y="5843"/>
                </a:cubicBezTo>
                <a:cubicBezTo>
                  <a:pt x="28973" y="4952"/>
                  <a:pt x="25569" y="4473"/>
                  <a:pt x="22490" y="4473"/>
                </a:cubicBezTo>
                <a:cubicBezTo>
                  <a:pt x="15706" y="4473"/>
                  <a:pt x="10492" y="6795"/>
                  <a:pt x="6817" y="12138"/>
                </a:cubicBezTo>
                <a:cubicBezTo>
                  <a:pt x="1505" y="19876"/>
                  <a:pt x="0" y="35966"/>
                  <a:pt x="10870" y="40019"/>
                </a:cubicBezTo>
                <a:cubicBezTo>
                  <a:pt x="10870" y="40019"/>
                  <a:pt x="14125" y="41263"/>
                  <a:pt x="18719" y="41263"/>
                </a:cubicBezTo>
                <a:cubicBezTo>
                  <a:pt x="23226" y="41263"/>
                  <a:pt x="29022" y="40066"/>
                  <a:pt x="34299" y="35321"/>
                </a:cubicBezTo>
                <a:cubicBezTo>
                  <a:pt x="44923" y="25741"/>
                  <a:pt x="56868" y="31206"/>
                  <a:pt x="66417" y="25127"/>
                </a:cubicBezTo>
                <a:cubicBezTo>
                  <a:pt x="75998" y="19016"/>
                  <a:pt x="78577" y="7225"/>
                  <a:pt x="65158" y="1483"/>
                </a:cubicBezTo>
                <a:cubicBezTo>
                  <a:pt x="62678" y="422"/>
                  <a:pt x="60413" y="0"/>
                  <a:pt x="582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6825" y="300150"/>
            <a:ext cx="82503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88450" y="4180534"/>
            <a:ext cx="4967100" cy="397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 hasCustomPrompt="1"/>
          </p:nvPr>
        </p:nvSpPr>
        <p:spPr>
          <a:xfrm>
            <a:off x="3256750" y="542575"/>
            <a:ext cx="2637000" cy="538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1"/>
          </p:nvPr>
        </p:nvSpPr>
        <p:spPr>
          <a:xfrm>
            <a:off x="3256738" y="1187525"/>
            <a:ext cx="2637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2" hasCustomPrompt="1"/>
          </p:nvPr>
        </p:nvSpPr>
        <p:spPr>
          <a:xfrm>
            <a:off x="3256750" y="2116500"/>
            <a:ext cx="2637000" cy="538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3"/>
          </p:nvPr>
        </p:nvSpPr>
        <p:spPr>
          <a:xfrm>
            <a:off x="3256703" y="2764275"/>
            <a:ext cx="2637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title" idx="4" hasCustomPrompt="1"/>
          </p:nvPr>
        </p:nvSpPr>
        <p:spPr>
          <a:xfrm>
            <a:off x="3256675" y="3690425"/>
            <a:ext cx="2637000" cy="538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5"/>
          </p:nvPr>
        </p:nvSpPr>
        <p:spPr>
          <a:xfrm>
            <a:off x="3256813" y="4340275"/>
            <a:ext cx="2637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9"/>
          <p:cNvSpPr/>
          <p:nvPr/>
        </p:nvSpPr>
        <p:spPr>
          <a:xfrm rot="-5201090">
            <a:off x="6941796" y="-2040667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9"/>
          <p:cNvGrpSpPr/>
          <p:nvPr/>
        </p:nvGrpSpPr>
        <p:grpSpPr>
          <a:xfrm rot="5399508">
            <a:off x="8228911" y="1095937"/>
            <a:ext cx="1452259" cy="1421935"/>
            <a:chOff x="-641000" y="1950050"/>
            <a:chExt cx="2077921" cy="1859954"/>
          </a:xfrm>
        </p:grpSpPr>
        <p:sp>
          <p:nvSpPr>
            <p:cNvPr id="213" name="Google Shape;213;p19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9"/>
          <p:cNvSpPr/>
          <p:nvPr/>
        </p:nvSpPr>
        <p:spPr>
          <a:xfrm rot="-5201090">
            <a:off x="-1368129" y="2818508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19"/>
          <p:cNvGrpSpPr/>
          <p:nvPr/>
        </p:nvGrpSpPr>
        <p:grpSpPr>
          <a:xfrm rot="4196979">
            <a:off x="-632852" y="2322373"/>
            <a:ext cx="1452169" cy="1421929"/>
            <a:chOff x="-641000" y="1950050"/>
            <a:chExt cx="2077921" cy="1859954"/>
          </a:xfrm>
        </p:grpSpPr>
        <p:sp>
          <p:nvSpPr>
            <p:cNvPr id="236" name="Google Shape;236;p19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530400" y="2093700"/>
            <a:ext cx="956100" cy="95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6278044" y="1734500"/>
            <a:ext cx="24936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78049" y="2619575"/>
            <a:ext cx="249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7921807" y="-494908"/>
            <a:ext cx="1320311" cy="1292668"/>
            <a:chOff x="-641000" y="1950050"/>
            <a:chExt cx="2077921" cy="1859954"/>
          </a:xfrm>
        </p:grpSpPr>
        <p:sp>
          <p:nvSpPr>
            <p:cNvPr id="17" name="Google Shape;17;p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/>
          <p:nvPr/>
        </p:nvSpPr>
        <p:spPr>
          <a:xfrm rot="-8914135">
            <a:off x="6799724" y="2792147"/>
            <a:ext cx="3630024" cy="4150606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6398250" y="3087513"/>
            <a:ext cx="1538100" cy="351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6282975" y="3547525"/>
            <a:ext cx="24141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206400" y="1526688"/>
            <a:ext cx="1538100" cy="351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435050" y="1983250"/>
            <a:ext cx="24141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rot="-5201090">
            <a:off x="7112871" y="-1532642"/>
            <a:ext cx="3629897" cy="415048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446825" y="329175"/>
            <a:ext cx="825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86125" y="3436925"/>
            <a:ext cx="5559900" cy="1164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 rot="4500034">
            <a:off x="-2295703" y="2489239"/>
            <a:ext cx="3841535" cy="4392503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333500" y="3273800"/>
            <a:ext cx="40404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333500" y="4095775"/>
            <a:ext cx="40404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9"/>
          <p:cNvSpPr/>
          <p:nvPr/>
        </p:nvSpPr>
        <p:spPr>
          <a:xfrm rot="-6299970">
            <a:off x="6237077" y="-2705413"/>
            <a:ext cx="5160536" cy="5900771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>
            <a:spLocks noGrp="1"/>
          </p:cNvSpPr>
          <p:nvPr>
            <p:ph type="title" hasCustomPrompt="1"/>
          </p:nvPr>
        </p:nvSpPr>
        <p:spPr>
          <a:xfrm>
            <a:off x="2229550" y="542575"/>
            <a:ext cx="4684800" cy="958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>
            <a:spLocks noGrp="1"/>
          </p:cNvSpPr>
          <p:nvPr>
            <p:ph type="body" idx="1"/>
          </p:nvPr>
        </p:nvSpPr>
        <p:spPr>
          <a:xfrm>
            <a:off x="2229575" y="1611300"/>
            <a:ext cx="46848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/>
          <p:nvPr/>
        </p:nvSpPr>
        <p:spPr>
          <a:xfrm rot="5400129">
            <a:off x="-926771" y="3367176"/>
            <a:ext cx="3841391" cy="4392467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of Content">
  <p:cSld name="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613138" y="388725"/>
            <a:ext cx="21882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"/>
          </p:nvPr>
        </p:nvSpPr>
        <p:spPr>
          <a:xfrm>
            <a:off x="5613138" y="811675"/>
            <a:ext cx="2774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hasCustomPrompt="1"/>
          </p:nvPr>
        </p:nvSpPr>
        <p:spPr>
          <a:xfrm>
            <a:off x="4452049" y="542550"/>
            <a:ext cx="804600" cy="728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3"/>
          </p:nvPr>
        </p:nvSpPr>
        <p:spPr>
          <a:xfrm>
            <a:off x="5613138" y="1486063"/>
            <a:ext cx="21882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5613138" y="1909912"/>
            <a:ext cx="27747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 hasCustomPrompt="1"/>
          </p:nvPr>
        </p:nvSpPr>
        <p:spPr>
          <a:xfrm>
            <a:off x="4452075" y="1644875"/>
            <a:ext cx="804600" cy="728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6"/>
          </p:nvPr>
        </p:nvSpPr>
        <p:spPr>
          <a:xfrm>
            <a:off x="5613138" y="2590400"/>
            <a:ext cx="21882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7"/>
          </p:nvPr>
        </p:nvSpPr>
        <p:spPr>
          <a:xfrm>
            <a:off x="5613138" y="3010174"/>
            <a:ext cx="2774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Frank Ruhl Libre Black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rank Ruhl Libre Black"/>
              <a:buNone/>
              <a:defRPr sz="20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4452075" y="2747200"/>
            <a:ext cx="804600" cy="728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613138" y="3691550"/>
            <a:ext cx="21882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rank Ruhl Libre Black"/>
              <a:buNone/>
              <a:defRPr sz="1800"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5613138" y="4114776"/>
            <a:ext cx="2774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4452075" y="3849500"/>
            <a:ext cx="804600" cy="728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/>
          <p:nvPr/>
        </p:nvSpPr>
        <p:spPr>
          <a:xfrm rot="-4016834">
            <a:off x="-956706" y="2913176"/>
            <a:ext cx="3629961" cy="4150545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subTitle" idx="1"/>
          </p:nvPr>
        </p:nvSpPr>
        <p:spPr>
          <a:xfrm>
            <a:off x="5689000" y="3047800"/>
            <a:ext cx="2151900" cy="16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5797350" y="2513775"/>
            <a:ext cx="2151900" cy="427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/>
          <p:nvPr/>
        </p:nvSpPr>
        <p:spPr>
          <a:xfrm rot="-6125877">
            <a:off x="7131228" y="-1777387"/>
            <a:ext cx="3629895" cy="4150479"/>
          </a:xfrm>
          <a:custGeom>
            <a:avLst/>
            <a:gdLst/>
            <a:ahLst/>
            <a:cxnLst/>
            <a:rect l="l" t="t" r="r" b="b"/>
            <a:pathLst>
              <a:path w="57787" h="66072" extrusionOk="0">
                <a:moveTo>
                  <a:pt x="44578" y="1"/>
                </a:moveTo>
                <a:cubicBezTo>
                  <a:pt x="42825" y="1"/>
                  <a:pt x="40872" y="300"/>
                  <a:pt x="38721" y="953"/>
                </a:cubicBezTo>
                <a:cubicBezTo>
                  <a:pt x="24750" y="5159"/>
                  <a:pt x="27636" y="19714"/>
                  <a:pt x="16674" y="25179"/>
                </a:cubicBezTo>
                <a:cubicBezTo>
                  <a:pt x="5681" y="30614"/>
                  <a:pt x="0" y="37247"/>
                  <a:pt x="922" y="46612"/>
                </a:cubicBezTo>
                <a:cubicBezTo>
                  <a:pt x="1730" y="54829"/>
                  <a:pt x="8896" y="66071"/>
                  <a:pt x="18025" y="66071"/>
                </a:cubicBezTo>
                <a:cubicBezTo>
                  <a:pt x="19301" y="66071"/>
                  <a:pt x="20615" y="65852"/>
                  <a:pt x="21955" y="65373"/>
                </a:cubicBezTo>
                <a:cubicBezTo>
                  <a:pt x="21955" y="65373"/>
                  <a:pt x="34883" y="60890"/>
                  <a:pt x="36848" y="46735"/>
                </a:cubicBezTo>
                <a:cubicBezTo>
                  <a:pt x="38844" y="32549"/>
                  <a:pt x="51494" y="29079"/>
                  <a:pt x="54903" y="18209"/>
                </a:cubicBezTo>
                <a:cubicBezTo>
                  <a:pt x="57786" y="9039"/>
                  <a:pt x="54208" y="1"/>
                  <a:pt x="44578" y="1"/>
                </a:cubicBezTo>
                <a:close/>
              </a:path>
            </a:pathLst>
          </a:custGeom>
          <a:solidFill>
            <a:srgbClr val="AB8B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6825" y="445025"/>
            <a:ext cx="825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 Black"/>
              <a:buNone/>
              <a:defRPr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6825" y="1152475"/>
            <a:ext cx="825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17;p33"/>
          <p:cNvSpPr/>
          <p:nvPr/>
        </p:nvSpPr>
        <p:spPr>
          <a:xfrm>
            <a:off x="2828925" y="2114550"/>
            <a:ext cx="6032575" cy="2999157"/>
          </a:xfrm>
          <a:custGeom>
            <a:avLst/>
            <a:gdLst/>
            <a:ahLst/>
            <a:cxnLst/>
            <a:rect l="l" t="t" r="r" b="b"/>
            <a:pathLst>
              <a:path w="56592" h="41086" extrusionOk="0">
                <a:moveTo>
                  <a:pt x="0" y="1"/>
                </a:moveTo>
                <a:lnTo>
                  <a:pt x="0" y="41085"/>
                </a:lnTo>
                <a:lnTo>
                  <a:pt x="56591" y="41085"/>
                </a:lnTo>
                <a:lnTo>
                  <a:pt x="5659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903212" y="2219325"/>
            <a:ext cx="5831213" cy="2781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309;p29"/>
          <p:cNvSpPr txBox="1">
            <a:spLocks/>
          </p:cNvSpPr>
          <p:nvPr/>
        </p:nvSpPr>
        <p:spPr>
          <a:xfrm>
            <a:off x="303484" y="127872"/>
            <a:ext cx="6808516" cy="113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1800"/>
              <a:buFont typeface="Frank Ruhl Libre Black"/>
              <a:buNone/>
              <a:defRPr sz="360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Frank Ruhl Libre Black"/>
              </a:defRPr>
            </a:lvl1pPr>
            <a:lvl2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n-US" sz="4000" dirty="0"/>
              <a:t>LIBRARY MANAGEMENT</a:t>
            </a:r>
          </a:p>
        </p:txBody>
      </p:sp>
      <p:sp>
        <p:nvSpPr>
          <p:cNvPr id="15" name="Google Shape;369;p31"/>
          <p:cNvSpPr txBox="1">
            <a:spLocks noGrp="1"/>
          </p:cNvSpPr>
          <p:nvPr>
            <p:ph type="title"/>
          </p:nvPr>
        </p:nvSpPr>
        <p:spPr>
          <a:xfrm>
            <a:off x="6342017" y="2593486"/>
            <a:ext cx="881391" cy="87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2"/>
              </a:buClr>
              <a:buSzPts val="1800"/>
            </a:pPr>
            <a:r>
              <a:rPr lang="en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</a:rPr>
              <a:t>05</a:t>
            </a:r>
            <a:endParaRPr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</a:endParaRPr>
          </a:p>
        </p:txBody>
      </p:sp>
      <p:sp>
        <p:nvSpPr>
          <p:cNvPr id="16" name="Google Shape;369;p31"/>
          <p:cNvSpPr txBox="1">
            <a:spLocks noGrp="1"/>
          </p:cNvSpPr>
          <p:nvPr>
            <p:ph type="title"/>
          </p:nvPr>
        </p:nvSpPr>
        <p:spPr>
          <a:xfrm>
            <a:off x="4394116" y="2593486"/>
            <a:ext cx="1840420" cy="87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2"/>
              </a:buClr>
              <a:buSzPts val="1800"/>
            </a:pPr>
            <a:r>
              <a:rPr lang="en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Arial"/>
              </a:rPr>
              <a:t>Group</a:t>
            </a:r>
            <a:endParaRPr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Arial"/>
            </a:endParaRPr>
          </a:p>
        </p:txBody>
      </p:sp>
      <p:sp>
        <p:nvSpPr>
          <p:cNvPr id="17" name="Google Shape;368;p31"/>
          <p:cNvSpPr txBox="1">
            <a:spLocks noGrp="1"/>
          </p:cNvSpPr>
          <p:nvPr>
            <p:ph type="subTitle" idx="2"/>
          </p:nvPr>
        </p:nvSpPr>
        <p:spPr>
          <a:xfrm>
            <a:off x="4708221" y="3531781"/>
            <a:ext cx="3945768" cy="136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400"/>
              <a:buFont typeface="Montserrat"/>
              <a:tabLst>
                <a:tab pos="2398713" algn="l"/>
              </a:tabLst>
            </a:pP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Vo Minh </a:t>
            </a:r>
            <a:r>
              <a:rPr lang="en-US" sz="16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Huy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18110020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buClr>
                <a:schemeClr val="dk2"/>
              </a:buClr>
              <a:buSzPts val="1400"/>
              <a:buFont typeface="Montserrat"/>
              <a:tabLst>
                <a:tab pos="2398713" algn="l"/>
              </a:tabLst>
            </a:pP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Trinh Hoang </a:t>
            </a:r>
            <a:r>
              <a:rPr lang="en-US" sz="16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Phu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18110037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buClr>
                <a:schemeClr val="dk2"/>
              </a:buClr>
              <a:buSzPts val="1400"/>
              <a:buFont typeface="Montserrat"/>
              <a:tabLst>
                <a:tab pos="2398713" algn="l"/>
              </a:tabLst>
            </a:pP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 </a:t>
            </a:r>
            <a:r>
              <a:rPr lang="en-US" sz="1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Dac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Hieu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18110014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buClr>
                <a:schemeClr val="dk2"/>
              </a:buClr>
              <a:buSzPts val="1400"/>
              <a:buFont typeface="Montserrat"/>
              <a:tabLst>
                <a:tab pos="2398713" algn="l"/>
              </a:tabLst>
            </a:pP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Dao 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Trung 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Nam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18110031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buClr>
                <a:schemeClr val="dk2"/>
              </a:buClr>
              <a:buSzPts val="1400"/>
              <a:buFont typeface="Montserrat"/>
              <a:tabLst>
                <a:tab pos="2398713" algn="l"/>
              </a:tabLst>
            </a:pP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Nguyen </a:t>
            </a:r>
            <a:r>
              <a:rPr lang="en-US" sz="16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Dinh</a:t>
            </a:r>
            <a:r>
              <a:rPr lang="en-US" sz="1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Long	18110027</a:t>
            </a:r>
            <a:endParaRPr lang="en-US"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369;p31"/>
          <p:cNvSpPr txBox="1">
            <a:spLocks noGrp="1"/>
          </p:cNvSpPr>
          <p:nvPr>
            <p:ph type="title"/>
          </p:nvPr>
        </p:nvSpPr>
        <p:spPr>
          <a:xfrm>
            <a:off x="3309685" y="3587851"/>
            <a:ext cx="1365596" cy="41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2"/>
              </a:buClr>
              <a:buSzPts val="1800"/>
            </a:pPr>
            <a:r>
              <a:rPr lang="en" sz="18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</a:rPr>
              <a:t>Members:</a:t>
            </a:r>
            <a:endParaRPr sz="18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</a:endParaRPr>
          </a:p>
        </p:txBody>
      </p:sp>
      <p:sp>
        <p:nvSpPr>
          <p:cNvPr id="22" name="Google Shape;309;p29"/>
          <p:cNvSpPr txBox="1">
            <a:spLocks/>
          </p:cNvSpPr>
          <p:nvPr/>
        </p:nvSpPr>
        <p:spPr>
          <a:xfrm>
            <a:off x="1832461" y="839697"/>
            <a:ext cx="2548502" cy="113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1800"/>
              <a:buFont typeface="Frank Ruhl Libre Black"/>
              <a:buNone/>
              <a:defRPr sz="360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Frank Ruhl Libre Black"/>
              </a:defRPr>
            </a:lvl1pPr>
            <a:lvl2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/>
              <a:t>PROJECT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76" y="916989"/>
            <a:ext cx="5579296" cy="4015007"/>
          </a:xfrm>
          <a:prstGeom prst="rect">
            <a:avLst/>
          </a:prstGeom>
        </p:spPr>
      </p:pic>
      <p:grpSp>
        <p:nvGrpSpPr>
          <p:cNvPr id="444" name="Google Shape;444;p35"/>
          <p:cNvGrpSpPr/>
          <p:nvPr/>
        </p:nvGrpSpPr>
        <p:grpSpPr>
          <a:xfrm>
            <a:off x="6604383" y="2098213"/>
            <a:ext cx="1873480" cy="1186671"/>
            <a:chOff x="-641000" y="1950050"/>
            <a:chExt cx="2077921" cy="1859954"/>
          </a:xfrm>
        </p:grpSpPr>
        <p:sp>
          <p:nvSpPr>
            <p:cNvPr id="445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444;p35"/>
          <p:cNvGrpSpPr/>
          <p:nvPr/>
        </p:nvGrpSpPr>
        <p:grpSpPr>
          <a:xfrm>
            <a:off x="7856285" y="869403"/>
            <a:ext cx="1873480" cy="1186671"/>
            <a:chOff x="-641000" y="1950050"/>
            <a:chExt cx="2077921" cy="1859954"/>
          </a:xfrm>
        </p:grpSpPr>
        <p:sp>
          <p:nvSpPr>
            <p:cNvPr id="85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444;p35"/>
          <p:cNvGrpSpPr/>
          <p:nvPr/>
        </p:nvGrpSpPr>
        <p:grpSpPr>
          <a:xfrm>
            <a:off x="7803124" y="3123943"/>
            <a:ext cx="1873480" cy="1186671"/>
            <a:chOff x="-641000" y="1950050"/>
            <a:chExt cx="2077921" cy="1859954"/>
          </a:xfrm>
        </p:grpSpPr>
        <p:sp>
          <p:nvSpPr>
            <p:cNvPr id="283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444;p35"/>
          <p:cNvGrpSpPr/>
          <p:nvPr/>
        </p:nvGrpSpPr>
        <p:grpSpPr>
          <a:xfrm>
            <a:off x="7429212" y="2917241"/>
            <a:ext cx="1873480" cy="1186671"/>
            <a:chOff x="-641000" y="1950050"/>
            <a:chExt cx="2077921" cy="1859954"/>
          </a:xfrm>
        </p:grpSpPr>
        <p:sp>
          <p:nvSpPr>
            <p:cNvPr id="305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444;p35"/>
          <p:cNvGrpSpPr/>
          <p:nvPr/>
        </p:nvGrpSpPr>
        <p:grpSpPr>
          <a:xfrm>
            <a:off x="8040753" y="3917334"/>
            <a:ext cx="1873480" cy="1186671"/>
            <a:chOff x="-641000" y="1950050"/>
            <a:chExt cx="2077921" cy="1859954"/>
          </a:xfrm>
        </p:grpSpPr>
        <p:sp>
          <p:nvSpPr>
            <p:cNvPr id="327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444;p35"/>
          <p:cNvGrpSpPr/>
          <p:nvPr/>
        </p:nvGrpSpPr>
        <p:grpSpPr>
          <a:xfrm>
            <a:off x="7578074" y="3955352"/>
            <a:ext cx="1873480" cy="1186671"/>
            <a:chOff x="-641000" y="1950050"/>
            <a:chExt cx="2077921" cy="1859954"/>
          </a:xfrm>
        </p:grpSpPr>
        <p:sp>
          <p:nvSpPr>
            <p:cNvPr id="349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444;p35"/>
          <p:cNvGrpSpPr/>
          <p:nvPr/>
        </p:nvGrpSpPr>
        <p:grpSpPr>
          <a:xfrm>
            <a:off x="6872620" y="3859221"/>
            <a:ext cx="1873480" cy="1186671"/>
            <a:chOff x="-641000" y="1950050"/>
            <a:chExt cx="2077921" cy="1859954"/>
          </a:xfrm>
        </p:grpSpPr>
        <p:sp>
          <p:nvSpPr>
            <p:cNvPr id="371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444;p35"/>
          <p:cNvGrpSpPr/>
          <p:nvPr/>
        </p:nvGrpSpPr>
        <p:grpSpPr>
          <a:xfrm>
            <a:off x="7358203" y="2631416"/>
            <a:ext cx="1873480" cy="1186671"/>
            <a:chOff x="-641000" y="1950050"/>
            <a:chExt cx="2077921" cy="1859954"/>
          </a:xfrm>
        </p:grpSpPr>
        <p:sp>
          <p:nvSpPr>
            <p:cNvPr id="393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44;p35"/>
          <p:cNvGrpSpPr/>
          <p:nvPr/>
        </p:nvGrpSpPr>
        <p:grpSpPr>
          <a:xfrm>
            <a:off x="8178685" y="4536345"/>
            <a:ext cx="1873480" cy="1186671"/>
            <a:chOff x="-641000" y="1950050"/>
            <a:chExt cx="2077921" cy="1859954"/>
          </a:xfrm>
        </p:grpSpPr>
        <p:sp>
          <p:nvSpPr>
            <p:cNvPr id="415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44;p35"/>
          <p:cNvGrpSpPr/>
          <p:nvPr/>
        </p:nvGrpSpPr>
        <p:grpSpPr>
          <a:xfrm>
            <a:off x="7987831" y="2343697"/>
            <a:ext cx="1873480" cy="1186671"/>
            <a:chOff x="-641000" y="1950050"/>
            <a:chExt cx="2077921" cy="1859954"/>
          </a:xfrm>
        </p:grpSpPr>
        <p:sp>
          <p:nvSpPr>
            <p:cNvPr id="469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44;p35"/>
          <p:cNvGrpSpPr/>
          <p:nvPr/>
        </p:nvGrpSpPr>
        <p:grpSpPr>
          <a:xfrm>
            <a:off x="7531495" y="2070464"/>
            <a:ext cx="1873480" cy="1186671"/>
            <a:chOff x="-641000" y="1950050"/>
            <a:chExt cx="2077921" cy="1859954"/>
          </a:xfrm>
        </p:grpSpPr>
        <p:sp>
          <p:nvSpPr>
            <p:cNvPr id="491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444;p35"/>
          <p:cNvGrpSpPr/>
          <p:nvPr/>
        </p:nvGrpSpPr>
        <p:grpSpPr>
          <a:xfrm>
            <a:off x="8331085" y="4688745"/>
            <a:ext cx="1873480" cy="1186671"/>
            <a:chOff x="-641000" y="1950050"/>
            <a:chExt cx="2077921" cy="1859954"/>
          </a:xfrm>
        </p:grpSpPr>
        <p:sp>
          <p:nvSpPr>
            <p:cNvPr id="513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444;p35"/>
          <p:cNvGrpSpPr/>
          <p:nvPr/>
        </p:nvGrpSpPr>
        <p:grpSpPr>
          <a:xfrm>
            <a:off x="8226181" y="1677699"/>
            <a:ext cx="1873480" cy="1186671"/>
            <a:chOff x="-641000" y="1950050"/>
            <a:chExt cx="2077921" cy="1859954"/>
          </a:xfrm>
        </p:grpSpPr>
        <p:sp>
          <p:nvSpPr>
            <p:cNvPr id="535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-541048" y="137685"/>
            <a:ext cx="7780908" cy="47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6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Update Information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grpSp>
        <p:nvGrpSpPr>
          <p:cNvPr id="557" name="Google Shape;444;p35"/>
          <p:cNvGrpSpPr/>
          <p:nvPr/>
        </p:nvGrpSpPr>
        <p:grpSpPr>
          <a:xfrm>
            <a:off x="6778416" y="2955889"/>
            <a:ext cx="1873480" cy="1186671"/>
            <a:chOff x="-641000" y="1950050"/>
            <a:chExt cx="2077921" cy="1859954"/>
          </a:xfrm>
        </p:grpSpPr>
        <p:sp>
          <p:nvSpPr>
            <p:cNvPr id="558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444;p35"/>
          <p:cNvGrpSpPr/>
          <p:nvPr/>
        </p:nvGrpSpPr>
        <p:grpSpPr>
          <a:xfrm>
            <a:off x="6844339" y="1507568"/>
            <a:ext cx="1873480" cy="1186671"/>
            <a:chOff x="-641000" y="1950050"/>
            <a:chExt cx="2077921" cy="1859954"/>
          </a:xfrm>
        </p:grpSpPr>
        <p:sp>
          <p:nvSpPr>
            <p:cNvPr id="580" name="Google Shape;445;p35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46;p35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47;p35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48;p35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49;p35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50;p35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51;p35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52;p35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53;p35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54;p35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55;p35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56;p35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57;p35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58;p35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59;p35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60;p35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61;p35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62;p35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63;p35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64;p35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65;p35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97" y="681656"/>
            <a:ext cx="6289053" cy="4321097"/>
          </a:xfrm>
          <a:prstGeom prst="rect">
            <a:avLst/>
          </a:prstGeom>
        </p:spPr>
      </p:pic>
      <p:grpSp>
        <p:nvGrpSpPr>
          <p:cNvPr id="708" name="Google Shape;708;p44"/>
          <p:cNvGrpSpPr/>
          <p:nvPr/>
        </p:nvGrpSpPr>
        <p:grpSpPr>
          <a:xfrm rot="3879791">
            <a:off x="-447185" y="4319847"/>
            <a:ext cx="1452325" cy="1421953"/>
            <a:chOff x="-641000" y="1950050"/>
            <a:chExt cx="2077921" cy="1859954"/>
          </a:xfrm>
        </p:grpSpPr>
        <p:sp>
          <p:nvSpPr>
            <p:cNvPr id="709" name="Google Shape;709;p44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44"/>
          <p:cNvSpPr/>
          <p:nvPr/>
        </p:nvSpPr>
        <p:spPr>
          <a:xfrm>
            <a:off x="7372351" y="457200"/>
            <a:ext cx="1023452" cy="1089759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786923" y="96009"/>
            <a:ext cx="7780908" cy="47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6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View Users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0;p33"/>
          <p:cNvSpPr txBox="1">
            <a:spLocks noGrp="1"/>
          </p:cNvSpPr>
          <p:nvPr>
            <p:ph type="title" idx="4294967295"/>
          </p:nvPr>
        </p:nvSpPr>
        <p:spPr>
          <a:xfrm rot="1203462">
            <a:off x="2417349" y="951534"/>
            <a:ext cx="4235401" cy="41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-US" sz="3600" dirty="0" smtClean="0">
                <a:solidFill>
                  <a:srgbClr val="C19C35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Thanks</a:t>
            </a:r>
            <a:endParaRPr lang="en-US" sz="3600" dirty="0">
              <a:solidFill>
                <a:srgbClr val="C19C35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sp>
        <p:nvSpPr>
          <p:cNvPr id="5" name="Google Shape;420;p33"/>
          <p:cNvSpPr txBox="1">
            <a:spLocks noGrp="1"/>
          </p:cNvSpPr>
          <p:nvPr>
            <p:ph type="title" idx="4294967295"/>
          </p:nvPr>
        </p:nvSpPr>
        <p:spPr>
          <a:xfrm rot="1164397">
            <a:off x="4288092" y="1735028"/>
            <a:ext cx="1308824" cy="41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-US" sz="3600" dirty="0" smtClean="0">
                <a:solidFill>
                  <a:srgbClr val="C19C35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You</a:t>
            </a:r>
            <a:endParaRPr lang="en-US" sz="3600" dirty="0">
              <a:solidFill>
                <a:srgbClr val="C19C35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sp>
        <p:nvSpPr>
          <p:cNvPr id="6" name="Google Shape;420;p33"/>
          <p:cNvSpPr txBox="1">
            <a:spLocks noGrp="1"/>
          </p:cNvSpPr>
          <p:nvPr>
            <p:ph type="title" idx="4294967295"/>
          </p:nvPr>
        </p:nvSpPr>
        <p:spPr>
          <a:xfrm rot="1203462">
            <a:off x="4474204" y="2725220"/>
            <a:ext cx="3974700" cy="110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-US" sz="3600" dirty="0" smtClean="0">
                <a:solidFill>
                  <a:srgbClr val="C19C35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For your</a:t>
            </a:r>
            <a:br>
              <a:rPr lang="en-US" sz="3600" dirty="0" smtClean="0">
                <a:solidFill>
                  <a:srgbClr val="C19C35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</a:br>
            <a:r>
              <a:rPr lang="en-US" sz="3600" dirty="0" smtClean="0">
                <a:solidFill>
                  <a:srgbClr val="C19C35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      listening</a:t>
            </a:r>
            <a:endParaRPr lang="en-US" sz="3600" dirty="0">
              <a:solidFill>
                <a:srgbClr val="C19C35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51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ctrTitle"/>
          </p:nvPr>
        </p:nvSpPr>
        <p:spPr>
          <a:xfrm>
            <a:off x="262624" y="317416"/>
            <a:ext cx="8250300" cy="7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dk2"/>
              </a:buClr>
              <a:buSzPts val="1800"/>
            </a:pPr>
            <a:r>
              <a:rPr lang="en" sz="36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</a:rPr>
              <a:t>Login form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>
            <a:off x="206514" y="2562225"/>
            <a:ext cx="1923641" cy="1499424"/>
            <a:chOff x="-641000" y="1950050"/>
            <a:chExt cx="2077921" cy="1859954"/>
          </a:xfrm>
        </p:grpSpPr>
        <p:sp>
          <p:nvSpPr>
            <p:cNvPr id="313" name="Google Shape;313;p29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65" y="1362075"/>
            <a:ext cx="5551453" cy="3454237"/>
          </a:xfrm>
          <a:prstGeom prst="rect">
            <a:avLst/>
          </a:prstGeom>
        </p:spPr>
      </p:pic>
      <p:grpSp>
        <p:nvGrpSpPr>
          <p:cNvPr id="30" name="Google Shape;679;p43"/>
          <p:cNvGrpSpPr/>
          <p:nvPr/>
        </p:nvGrpSpPr>
        <p:grpSpPr>
          <a:xfrm rot="5084081" flipH="1">
            <a:off x="8379551" y="-435974"/>
            <a:ext cx="1281378" cy="1254456"/>
            <a:chOff x="-641000" y="1950050"/>
            <a:chExt cx="2077921" cy="1859954"/>
          </a:xfrm>
        </p:grpSpPr>
        <p:sp>
          <p:nvSpPr>
            <p:cNvPr id="31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9"/>
          <p:cNvSpPr/>
          <p:nvPr/>
        </p:nvSpPr>
        <p:spPr>
          <a:xfrm rot="21230370">
            <a:off x="6899593" y="907893"/>
            <a:ext cx="1401704" cy="1374710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42"/>
          <p:cNvGrpSpPr/>
          <p:nvPr/>
        </p:nvGrpSpPr>
        <p:grpSpPr>
          <a:xfrm rot="-4994994" flipH="1">
            <a:off x="8318206" y="483450"/>
            <a:ext cx="1831904" cy="1669402"/>
            <a:chOff x="-641000" y="1950050"/>
            <a:chExt cx="2077921" cy="1859954"/>
          </a:xfrm>
        </p:grpSpPr>
        <p:sp>
          <p:nvSpPr>
            <p:cNvPr id="649" name="Google Shape;649;p42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93" y="1151818"/>
            <a:ext cx="4531668" cy="3678897"/>
          </a:xfrm>
          <a:prstGeom prst="rect">
            <a:avLst/>
          </a:prstGeom>
        </p:spPr>
      </p:pic>
      <p:sp>
        <p:nvSpPr>
          <p:cNvPr id="647" name="Google Shape;647;p42"/>
          <p:cNvSpPr/>
          <p:nvPr/>
        </p:nvSpPr>
        <p:spPr>
          <a:xfrm rot="5400000" flipH="1">
            <a:off x="5760225" y="665764"/>
            <a:ext cx="1214372" cy="1304777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648;p42"/>
          <p:cNvGrpSpPr/>
          <p:nvPr/>
        </p:nvGrpSpPr>
        <p:grpSpPr>
          <a:xfrm rot="20968992" flipH="1">
            <a:off x="8040860" y="3975335"/>
            <a:ext cx="1831904" cy="1669402"/>
            <a:chOff x="-641000" y="1950050"/>
            <a:chExt cx="2077921" cy="1859954"/>
          </a:xfrm>
        </p:grpSpPr>
        <p:sp>
          <p:nvSpPr>
            <p:cNvPr id="35" name="Google Shape;649;p42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0;p42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1;p42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2;p42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3;p42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4;p42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5;p42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6;p42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7;p42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8;p42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9;p42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0;p42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61;p42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2;p42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3;p42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64;p42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5;p42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6;p42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7;p42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8;p42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9;p42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309;p29"/>
          <p:cNvSpPr txBox="1">
            <a:spLocks/>
          </p:cNvSpPr>
          <p:nvPr/>
        </p:nvSpPr>
        <p:spPr>
          <a:xfrm>
            <a:off x="706258" y="305559"/>
            <a:ext cx="3298429" cy="7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 Black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800"/>
            </a:pPr>
            <a:r>
              <a:rPr lang="en-US" sz="3600" dirty="0" smtClean="0">
                <a:solidFill>
                  <a:schemeClr val="tx2"/>
                </a:solidFill>
                <a:latin typeface="Frank Ruhl Libre Black" panose="020B0604020202020204" charset="-79"/>
                <a:cs typeface="Frank Ruhl Libre Black" panose="020B0604020202020204" charset="-79"/>
              </a:rPr>
              <a:t>Registration</a:t>
            </a:r>
            <a:endParaRPr lang="en-US" sz="3600" dirty="0">
              <a:solidFill>
                <a:schemeClr val="tx2"/>
              </a:solidFill>
              <a:latin typeface="Frank Ruhl Libre Black" panose="020B0604020202020204" charset="-79"/>
              <a:cs typeface="Frank Ruhl Libre Blac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3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/>
          <p:nvPr/>
        </p:nvSpPr>
        <p:spPr>
          <a:xfrm>
            <a:off x="660400" y="834248"/>
            <a:ext cx="6832600" cy="4042552"/>
          </a:xfrm>
          <a:custGeom>
            <a:avLst/>
            <a:gdLst/>
            <a:ahLst/>
            <a:cxnLst/>
            <a:rect l="l" t="t" r="r" b="b"/>
            <a:pathLst>
              <a:path w="56592" h="41086" extrusionOk="0">
                <a:moveTo>
                  <a:pt x="0" y="1"/>
                </a:moveTo>
                <a:lnTo>
                  <a:pt x="0" y="41085"/>
                </a:lnTo>
                <a:lnTo>
                  <a:pt x="56591" y="41085"/>
                </a:lnTo>
                <a:lnTo>
                  <a:pt x="5659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"/>
          <p:cNvSpPr txBox="1">
            <a:spLocks noGrp="1"/>
          </p:cNvSpPr>
          <p:nvPr>
            <p:ph type="title" idx="2"/>
          </p:nvPr>
        </p:nvSpPr>
        <p:spPr>
          <a:xfrm>
            <a:off x="2826724" y="40355"/>
            <a:ext cx="2583475" cy="699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2"/>
              </a:buClr>
              <a:buSzPts val="1800"/>
            </a:pPr>
            <a:r>
              <a:rPr lang="en" sz="36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Main form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-972950" y="6525675"/>
            <a:ext cx="7251000" cy="431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6" y="938530"/>
            <a:ext cx="6615018" cy="3843620"/>
          </a:xfrm>
          <a:prstGeom prst="rect">
            <a:avLst/>
          </a:prstGeom>
        </p:spPr>
      </p:pic>
      <p:sp>
        <p:nvSpPr>
          <p:cNvPr id="422" name="Google Shape;422;p33"/>
          <p:cNvSpPr/>
          <p:nvPr/>
        </p:nvSpPr>
        <p:spPr>
          <a:xfrm>
            <a:off x="6692451" y="546025"/>
            <a:ext cx="1092649" cy="1174038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/>
          <p:nvPr/>
        </p:nvSpPr>
        <p:spPr>
          <a:xfrm>
            <a:off x="946500" y="-1221325"/>
            <a:ext cx="7251000" cy="864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6" y="752997"/>
            <a:ext cx="3356476" cy="3736455"/>
          </a:xfrm>
          <a:prstGeom prst="rect">
            <a:avLst/>
          </a:prstGeom>
        </p:spPr>
      </p:pic>
      <p:sp>
        <p:nvSpPr>
          <p:cNvPr id="380" name="Google Shape;380;p31"/>
          <p:cNvSpPr/>
          <p:nvPr/>
        </p:nvSpPr>
        <p:spPr>
          <a:xfrm rot="5400000">
            <a:off x="507208" y="417551"/>
            <a:ext cx="865906" cy="933134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1574800"/>
            <a:ext cx="3605913" cy="2481262"/>
          </a:xfrm>
          <a:prstGeom prst="rect">
            <a:avLst/>
          </a:prstGeom>
        </p:spPr>
      </p:pic>
      <p:sp>
        <p:nvSpPr>
          <p:cNvPr id="34" name="Google Shape;380;p31"/>
          <p:cNvSpPr/>
          <p:nvPr/>
        </p:nvSpPr>
        <p:spPr>
          <a:xfrm>
            <a:off x="7954244" y="1384300"/>
            <a:ext cx="865906" cy="933134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20;p33"/>
          <p:cNvSpPr txBox="1">
            <a:spLocks noGrp="1"/>
          </p:cNvSpPr>
          <p:nvPr>
            <p:ph type="title" idx="2"/>
          </p:nvPr>
        </p:nvSpPr>
        <p:spPr>
          <a:xfrm>
            <a:off x="1318701" y="280238"/>
            <a:ext cx="2953759" cy="47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28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View Book</a:t>
            </a:r>
            <a:endParaRPr sz="28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sp>
        <p:nvSpPr>
          <p:cNvPr id="36" name="Google Shape;420;p33"/>
          <p:cNvSpPr txBox="1">
            <a:spLocks noGrp="1"/>
          </p:cNvSpPr>
          <p:nvPr>
            <p:ph type="title" idx="2"/>
          </p:nvPr>
        </p:nvSpPr>
        <p:spPr>
          <a:xfrm>
            <a:off x="5327188" y="1028700"/>
            <a:ext cx="2627056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28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Add Book</a:t>
            </a:r>
            <a:endParaRPr sz="28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10" y="1775162"/>
            <a:ext cx="3604318" cy="31170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53" y="891057"/>
            <a:ext cx="4780806" cy="3325328"/>
          </a:xfrm>
          <a:prstGeom prst="rect">
            <a:avLst/>
          </a:prstGeom>
        </p:spPr>
      </p:pic>
      <p:sp>
        <p:nvSpPr>
          <p:cNvPr id="647" name="Google Shape;647;p42"/>
          <p:cNvSpPr/>
          <p:nvPr/>
        </p:nvSpPr>
        <p:spPr>
          <a:xfrm rot="617867" flipH="1">
            <a:off x="-85036" y="487760"/>
            <a:ext cx="1214372" cy="1304777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2"/>
          <p:cNvGrpSpPr/>
          <p:nvPr/>
        </p:nvGrpSpPr>
        <p:grpSpPr>
          <a:xfrm rot="-4994994" flipH="1">
            <a:off x="8418507" y="656727"/>
            <a:ext cx="1831904" cy="1669402"/>
            <a:chOff x="-641000" y="1950050"/>
            <a:chExt cx="2077921" cy="1859954"/>
          </a:xfrm>
        </p:grpSpPr>
        <p:sp>
          <p:nvSpPr>
            <p:cNvPr id="649" name="Google Shape;649;p42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1095858" y="247335"/>
            <a:ext cx="2953759" cy="47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2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View </a:t>
            </a:r>
            <a:r>
              <a:rPr lang="en" sz="32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Student</a:t>
            </a:r>
            <a:endParaRPr sz="32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sp>
        <p:nvSpPr>
          <p:cNvPr id="34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5406488" y="1262889"/>
            <a:ext cx="2953759" cy="47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2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Add Student</a:t>
            </a:r>
            <a:endParaRPr sz="32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grpSp>
        <p:nvGrpSpPr>
          <p:cNvPr id="36" name="Google Shape;679;p43"/>
          <p:cNvGrpSpPr/>
          <p:nvPr/>
        </p:nvGrpSpPr>
        <p:grpSpPr>
          <a:xfrm rot="5400000" flipH="1">
            <a:off x="-745767" y="4516272"/>
            <a:ext cx="1281378" cy="1254456"/>
            <a:chOff x="-641000" y="1950050"/>
            <a:chExt cx="2077921" cy="1859954"/>
          </a:xfrm>
        </p:grpSpPr>
        <p:sp>
          <p:nvSpPr>
            <p:cNvPr id="37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5696433" y="1638300"/>
            <a:ext cx="2857017" cy="46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2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Add Teacher</a:t>
            </a:r>
            <a:endParaRPr sz="32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019"/>
            <a:ext cx="5095875" cy="3463381"/>
          </a:xfrm>
          <a:prstGeom prst="rect">
            <a:avLst/>
          </a:prstGeom>
        </p:spPr>
      </p:pic>
      <p:sp>
        <p:nvSpPr>
          <p:cNvPr id="597" name="Google Shape;597;p39"/>
          <p:cNvSpPr/>
          <p:nvPr/>
        </p:nvSpPr>
        <p:spPr>
          <a:xfrm>
            <a:off x="4230592" y="582115"/>
            <a:ext cx="1274858" cy="1522251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75" y="2162953"/>
            <a:ext cx="3362325" cy="2980547"/>
          </a:xfrm>
          <a:prstGeom prst="rect">
            <a:avLst/>
          </a:prstGeom>
        </p:spPr>
      </p:pic>
      <p:sp>
        <p:nvSpPr>
          <p:cNvPr id="11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1095858" y="247335"/>
            <a:ext cx="2953759" cy="47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200" dirty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View </a:t>
            </a:r>
            <a:r>
              <a:rPr lang="en" sz="32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Teacher</a:t>
            </a:r>
            <a:endParaRPr sz="32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8" y="865338"/>
            <a:ext cx="8254945" cy="4098014"/>
          </a:xfrm>
          <a:prstGeom prst="rect">
            <a:avLst/>
          </a:prstGeom>
        </p:spPr>
      </p:pic>
      <p:grpSp>
        <p:nvGrpSpPr>
          <p:cNvPr id="679" name="Google Shape;679;p43"/>
          <p:cNvGrpSpPr/>
          <p:nvPr/>
        </p:nvGrpSpPr>
        <p:grpSpPr>
          <a:xfrm rot="9264937" flipH="1">
            <a:off x="8503309" y="4516271"/>
            <a:ext cx="1281378" cy="1254456"/>
            <a:chOff x="-641000" y="1950050"/>
            <a:chExt cx="2077921" cy="1859954"/>
          </a:xfrm>
        </p:grpSpPr>
        <p:sp>
          <p:nvSpPr>
            <p:cNvPr id="680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935729" y="259734"/>
            <a:ext cx="7780908" cy="47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6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Lending Book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grpSp>
        <p:nvGrpSpPr>
          <p:cNvPr id="33" name="Google Shape;679;p43"/>
          <p:cNvGrpSpPr/>
          <p:nvPr/>
        </p:nvGrpSpPr>
        <p:grpSpPr>
          <a:xfrm rot="5084081" flipH="1">
            <a:off x="8379551" y="-435974"/>
            <a:ext cx="1281378" cy="1254456"/>
            <a:chOff x="-641000" y="1950050"/>
            <a:chExt cx="2077921" cy="1859954"/>
          </a:xfrm>
        </p:grpSpPr>
        <p:sp>
          <p:nvSpPr>
            <p:cNvPr id="34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43"/>
          <p:cNvSpPr/>
          <p:nvPr/>
        </p:nvSpPr>
        <p:spPr>
          <a:xfrm rot="203275" flipH="1">
            <a:off x="145251" y="579884"/>
            <a:ext cx="1420284" cy="1260594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5" y="796402"/>
            <a:ext cx="8270908" cy="4086262"/>
          </a:xfrm>
          <a:prstGeom prst="rect">
            <a:avLst/>
          </a:prstGeom>
        </p:spPr>
      </p:pic>
      <p:sp>
        <p:nvSpPr>
          <p:cNvPr id="678" name="Google Shape;678;p43"/>
          <p:cNvSpPr/>
          <p:nvPr/>
        </p:nvSpPr>
        <p:spPr>
          <a:xfrm rot="899814" flipH="1">
            <a:off x="342132" y="492474"/>
            <a:ext cx="1002676" cy="1075234"/>
          </a:xfrm>
          <a:custGeom>
            <a:avLst/>
            <a:gdLst/>
            <a:ahLst/>
            <a:cxnLst/>
            <a:rect l="l" t="t" r="r" b="b"/>
            <a:pathLst>
              <a:path w="16982" h="18246" extrusionOk="0">
                <a:moveTo>
                  <a:pt x="3708" y="1"/>
                </a:moveTo>
                <a:cubicBezTo>
                  <a:pt x="3494" y="1"/>
                  <a:pt x="3194" y="436"/>
                  <a:pt x="3194" y="436"/>
                </a:cubicBezTo>
                <a:lnTo>
                  <a:pt x="2734" y="1296"/>
                </a:lnTo>
                <a:lnTo>
                  <a:pt x="2273" y="1756"/>
                </a:lnTo>
                <a:lnTo>
                  <a:pt x="1997" y="1940"/>
                </a:lnTo>
                <a:lnTo>
                  <a:pt x="1782" y="2432"/>
                </a:lnTo>
                <a:lnTo>
                  <a:pt x="1413" y="2462"/>
                </a:lnTo>
                <a:cubicBezTo>
                  <a:pt x="1352" y="2493"/>
                  <a:pt x="1291" y="2554"/>
                  <a:pt x="1229" y="2616"/>
                </a:cubicBezTo>
                <a:cubicBezTo>
                  <a:pt x="1137" y="2708"/>
                  <a:pt x="1076" y="2677"/>
                  <a:pt x="1045" y="2708"/>
                </a:cubicBezTo>
                <a:lnTo>
                  <a:pt x="922" y="2831"/>
                </a:lnTo>
                <a:cubicBezTo>
                  <a:pt x="861" y="2892"/>
                  <a:pt x="769" y="2954"/>
                  <a:pt x="677" y="2954"/>
                </a:cubicBezTo>
                <a:cubicBezTo>
                  <a:pt x="677" y="2954"/>
                  <a:pt x="492" y="3107"/>
                  <a:pt x="492" y="3138"/>
                </a:cubicBezTo>
                <a:cubicBezTo>
                  <a:pt x="492" y="3199"/>
                  <a:pt x="369" y="3291"/>
                  <a:pt x="369" y="3291"/>
                </a:cubicBezTo>
                <a:lnTo>
                  <a:pt x="185" y="3445"/>
                </a:lnTo>
                <a:lnTo>
                  <a:pt x="1" y="3875"/>
                </a:lnTo>
                <a:lnTo>
                  <a:pt x="14402" y="18245"/>
                </a:lnTo>
                <a:cubicBezTo>
                  <a:pt x="14464" y="18122"/>
                  <a:pt x="14525" y="18000"/>
                  <a:pt x="14586" y="17846"/>
                </a:cubicBezTo>
                <a:cubicBezTo>
                  <a:pt x="14617" y="17723"/>
                  <a:pt x="15016" y="17662"/>
                  <a:pt x="15108" y="17539"/>
                </a:cubicBezTo>
                <a:cubicBezTo>
                  <a:pt x="15200" y="17447"/>
                  <a:pt x="15200" y="17416"/>
                  <a:pt x="15323" y="17048"/>
                </a:cubicBezTo>
                <a:cubicBezTo>
                  <a:pt x="15446" y="16679"/>
                  <a:pt x="15354" y="16894"/>
                  <a:pt x="15354" y="16587"/>
                </a:cubicBezTo>
                <a:cubicBezTo>
                  <a:pt x="15354" y="16280"/>
                  <a:pt x="15354" y="16403"/>
                  <a:pt x="15354" y="16188"/>
                </a:cubicBezTo>
                <a:cubicBezTo>
                  <a:pt x="15323" y="15942"/>
                  <a:pt x="15477" y="15912"/>
                  <a:pt x="15661" y="15635"/>
                </a:cubicBezTo>
                <a:cubicBezTo>
                  <a:pt x="15845" y="15390"/>
                  <a:pt x="15753" y="15451"/>
                  <a:pt x="15907" y="15205"/>
                </a:cubicBezTo>
                <a:cubicBezTo>
                  <a:pt x="16060" y="14960"/>
                  <a:pt x="16091" y="15021"/>
                  <a:pt x="16183" y="14929"/>
                </a:cubicBezTo>
                <a:cubicBezTo>
                  <a:pt x="16275" y="14837"/>
                  <a:pt x="16337" y="14745"/>
                  <a:pt x="16367" y="14622"/>
                </a:cubicBezTo>
                <a:cubicBezTo>
                  <a:pt x="16429" y="14468"/>
                  <a:pt x="16367" y="14468"/>
                  <a:pt x="16459" y="14038"/>
                </a:cubicBezTo>
                <a:cubicBezTo>
                  <a:pt x="16552" y="13578"/>
                  <a:pt x="16582" y="13363"/>
                  <a:pt x="16582" y="13363"/>
                </a:cubicBezTo>
                <a:lnTo>
                  <a:pt x="16981" y="12994"/>
                </a:lnTo>
                <a:lnTo>
                  <a:pt x="4238" y="282"/>
                </a:lnTo>
                <a:cubicBezTo>
                  <a:pt x="4116" y="159"/>
                  <a:pt x="3931" y="67"/>
                  <a:pt x="3747" y="6"/>
                </a:cubicBezTo>
                <a:cubicBezTo>
                  <a:pt x="3734" y="2"/>
                  <a:pt x="3721" y="1"/>
                  <a:pt x="3708" y="1"/>
                </a:cubicBezTo>
                <a:close/>
              </a:path>
            </a:pathLst>
          </a:custGeom>
          <a:solidFill>
            <a:srgbClr val="FFA9AA">
              <a:alpha val="7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43"/>
          <p:cNvGrpSpPr/>
          <p:nvPr/>
        </p:nvGrpSpPr>
        <p:grpSpPr>
          <a:xfrm rot="9264937" flipH="1">
            <a:off x="8503309" y="4516271"/>
            <a:ext cx="1281378" cy="1254456"/>
            <a:chOff x="-641000" y="1950050"/>
            <a:chExt cx="2077921" cy="1859954"/>
          </a:xfrm>
        </p:grpSpPr>
        <p:sp>
          <p:nvSpPr>
            <p:cNvPr id="680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420;p33"/>
          <p:cNvSpPr txBox="1">
            <a:spLocks noGrp="1"/>
          </p:cNvSpPr>
          <p:nvPr>
            <p:ph type="title" idx="4294967295"/>
          </p:nvPr>
        </p:nvSpPr>
        <p:spPr>
          <a:xfrm>
            <a:off x="779931" y="224631"/>
            <a:ext cx="7780908" cy="47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800"/>
              <a:buFont typeface="Frank Ruhl Libre Black"/>
            </a:pPr>
            <a:r>
              <a:rPr lang="en" sz="3600" dirty="0" smtClean="0">
                <a:solidFill>
                  <a:schemeClr val="tx2"/>
                </a:solidFill>
                <a:latin typeface="Frank Ruhl Libre Black" panose="020B0604020202020204" charset="-79"/>
                <a:ea typeface="Montserrat SemiBold"/>
                <a:cs typeface="Frank Ruhl Libre Black" panose="020B0604020202020204" charset="-79"/>
                <a:sym typeface="Montserrat SemiBold"/>
              </a:rPr>
              <a:t>Returning Book</a:t>
            </a:r>
            <a:endParaRPr sz="3600" dirty="0">
              <a:solidFill>
                <a:schemeClr val="tx2"/>
              </a:solidFill>
              <a:latin typeface="Frank Ruhl Libre Black" panose="020B0604020202020204" charset="-79"/>
              <a:ea typeface="Montserrat SemiBold"/>
              <a:cs typeface="Frank Ruhl Libre Black" panose="020B0604020202020204" charset="-79"/>
              <a:sym typeface="Montserrat SemiBold"/>
            </a:endParaRPr>
          </a:p>
        </p:txBody>
      </p:sp>
      <p:grpSp>
        <p:nvGrpSpPr>
          <p:cNvPr id="33" name="Google Shape;679;p43"/>
          <p:cNvGrpSpPr/>
          <p:nvPr/>
        </p:nvGrpSpPr>
        <p:grpSpPr>
          <a:xfrm rot="5084081" flipH="1">
            <a:off x="8379551" y="-435974"/>
            <a:ext cx="1281378" cy="1254456"/>
            <a:chOff x="-641000" y="1950050"/>
            <a:chExt cx="2077921" cy="1859954"/>
          </a:xfrm>
        </p:grpSpPr>
        <p:sp>
          <p:nvSpPr>
            <p:cNvPr id="34" name="Google Shape;680;p43"/>
            <p:cNvSpPr/>
            <p:nvPr/>
          </p:nvSpPr>
          <p:spPr>
            <a:xfrm>
              <a:off x="-417395" y="2826489"/>
              <a:ext cx="505658" cy="457334"/>
            </a:xfrm>
            <a:custGeom>
              <a:avLst/>
              <a:gdLst/>
              <a:ahLst/>
              <a:cxnLst/>
              <a:rect l="l" t="t" r="r" b="b"/>
              <a:pathLst>
                <a:path w="5398" h="4882" extrusionOk="0">
                  <a:moveTo>
                    <a:pt x="3720" y="1"/>
                  </a:moveTo>
                  <a:cubicBezTo>
                    <a:pt x="3400" y="1"/>
                    <a:pt x="2911" y="1071"/>
                    <a:pt x="645" y="3790"/>
                  </a:cubicBezTo>
                  <a:cubicBezTo>
                    <a:pt x="1" y="4571"/>
                    <a:pt x="43" y="4881"/>
                    <a:pt x="435" y="4881"/>
                  </a:cubicBezTo>
                  <a:cubicBezTo>
                    <a:pt x="1537" y="4881"/>
                    <a:pt x="5397" y="2432"/>
                    <a:pt x="4514" y="1118"/>
                  </a:cubicBezTo>
                  <a:cubicBezTo>
                    <a:pt x="4053" y="421"/>
                    <a:pt x="3920" y="1"/>
                    <a:pt x="3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;p43"/>
            <p:cNvSpPr/>
            <p:nvPr/>
          </p:nvSpPr>
          <p:spPr>
            <a:xfrm>
              <a:off x="141009" y="2682882"/>
              <a:ext cx="598115" cy="451807"/>
            </a:xfrm>
            <a:custGeom>
              <a:avLst/>
              <a:gdLst/>
              <a:ahLst/>
              <a:cxnLst/>
              <a:rect l="l" t="t" r="r" b="b"/>
              <a:pathLst>
                <a:path w="6385" h="4823" extrusionOk="0">
                  <a:moveTo>
                    <a:pt x="5400" y="0"/>
                  </a:moveTo>
                  <a:cubicBezTo>
                    <a:pt x="5178" y="0"/>
                    <a:pt x="4844" y="201"/>
                    <a:pt x="4387" y="686"/>
                  </a:cubicBezTo>
                  <a:cubicBezTo>
                    <a:pt x="4163" y="938"/>
                    <a:pt x="1" y="4822"/>
                    <a:pt x="1772" y="4822"/>
                  </a:cubicBezTo>
                  <a:cubicBezTo>
                    <a:pt x="1942" y="4822"/>
                    <a:pt x="2166" y="4786"/>
                    <a:pt x="2453" y="4709"/>
                  </a:cubicBezTo>
                  <a:cubicBezTo>
                    <a:pt x="5135" y="3982"/>
                    <a:pt x="6385" y="0"/>
                    <a:pt x="5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2;p43"/>
            <p:cNvSpPr/>
            <p:nvPr/>
          </p:nvSpPr>
          <p:spPr>
            <a:xfrm>
              <a:off x="-171308" y="3340118"/>
              <a:ext cx="329736" cy="469886"/>
            </a:xfrm>
            <a:custGeom>
              <a:avLst/>
              <a:gdLst/>
              <a:ahLst/>
              <a:cxnLst/>
              <a:rect l="l" t="t" r="r" b="b"/>
              <a:pathLst>
                <a:path w="3520" h="5016" extrusionOk="0">
                  <a:moveTo>
                    <a:pt x="2700" y="0"/>
                  </a:moveTo>
                  <a:cubicBezTo>
                    <a:pt x="2394" y="0"/>
                    <a:pt x="1942" y="360"/>
                    <a:pt x="1365" y="1255"/>
                  </a:cubicBezTo>
                  <a:cubicBezTo>
                    <a:pt x="1093" y="1676"/>
                    <a:pt x="0" y="5016"/>
                    <a:pt x="766" y="5016"/>
                  </a:cubicBezTo>
                  <a:cubicBezTo>
                    <a:pt x="950" y="5016"/>
                    <a:pt x="1239" y="4824"/>
                    <a:pt x="1672" y="4356"/>
                  </a:cubicBezTo>
                  <a:cubicBezTo>
                    <a:pt x="3303" y="2568"/>
                    <a:pt x="3520" y="0"/>
                    <a:pt x="2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3;p43"/>
            <p:cNvSpPr/>
            <p:nvPr/>
          </p:nvSpPr>
          <p:spPr>
            <a:xfrm>
              <a:off x="108878" y="2402040"/>
              <a:ext cx="373576" cy="363375"/>
            </a:xfrm>
            <a:custGeom>
              <a:avLst/>
              <a:gdLst/>
              <a:ahLst/>
              <a:cxnLst/>
              <a:rect l="l" t="t" r="r" b="b"/>
              <a:pathLst>
                <a:path w="3988" h="3879" extrusionOk="0">
                  <a:moveTo>
                    <a:pt x="3444" y="0"/>
                  </a:moveTo>
                  <a:cubicBezTo>
                    <a:pt x="3315" y="0"/>
                    <a:pt x="3102" y="171"/>
                    <a:pt x="2796" y="583"/>
                  </a:cubicBezTo>
                  <a:cubicBezTo>
                    <a:pt x="2658" y="748"/>
                    <a:pt x="0" y="3878"/>
                    <a:pt x="939" y="3878"/>
                  </a:cubicBezTo>
                  <a:cubicBezTo>
                    <a:pt x="1047" y="3878"/>
                    <a:pt x="1202" y="3837"/>
                    <a:pt x="1414" y="3746"/>
                  </a:cubicBezTo>
                  <a:cubicBezTo>
                    <a:pt x="3052" y="3026"/>
                    <a:pt x="3988" y="0"/>
                    <a:pt x="3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4;p43"/>
            <p:cNvSpPr/>
            <p:nvPr/>
          </p:nvSpPr>
          <p:spPr>
            <a:xfrm>
              <a:off x="255387" y="3115575"/>
              <a:ext cx="534322" cy="336490"/>
            </a:xfrm>
            <a:custGeom>
              <a:avLst/>
              <a:gdLst/>
              <a:ahLst/>
              <a:cxnLst/>
              <a:rect l="l" t="t" r="r" b="b"/>
              <a:pathLst>
                <a:path w="5704" h="3592" extrusionOk="0">
                  <a:moveTo>
                    <a:pt x="4941" y="1"/>
                  </a:moveTo>
                  <a:cubicBezTo>
                    <a:pt x="4838" y="1"/>
                    <a:pt x="4697" y="66"/>
                    <a:pt x="4517" y="212"/>
                  </a:cubicBezTo>
                  <a:cubicBezTo>
                    <a:pt x="4336" y="334"/>
                    <a:pt x="1" y="3592"/>
                    <a:pt x="2212" y="3592"/>
                  </a:cubicBezTo>
                  <a:cubicBezTo>
                    <a:pt x="2242" y="3592"/>
                    <a:pt x="2274" y="3591"/>
                    <a:pt x="2307" y="3590"/>
                  </a:cubicBezTo>
                  <a:cubicBezTo>
                    <a:pt x="4469" y="3509"/>
                    <a:pt x="5704" y="1"/>
                    <a:pt x="4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5;p43"/>
            <p:cNvSpPr/>
            <p:nvPr/>
          </p:nvSpPr>
          <p:spPr>
            <a:xfrm>
              <a:off x="-349480" y="2423492"/>
              <a:ext cx="408610" cy="299581"/>
            </a:xfrm>
            <a:custGeom>
              <a:avLst/>
              <a:gdLst/>
              <a:ahLst/>
              <a:cxnLst/>
              <a:rect l="l" t="t" r="r" b="b"/>
              <a:pathLst>
                <a:path w="4362" h="3198" extrusionOk="0">
                  <a:moveTo>
                    <a:pt x="3770" y="0"/>
                  </a:moveTo>
                  <a:cubicBezTo>
                    <a:pt x="3638" y="0"/>
                    <a:pt x="3414" y="148"/>
                    <a:pt x="3083" y="507"/>
                  </a:cubicBezTo>
                  <a:cubicBezTo>
                    <a:pt x="3083" y="507"/>
                    <a:pt x="1" y="3197"/>
                    <a:pt x="1358" y="3197"/>
                  </a:cubicBezTo>
                  <a:cubicBezTo>
                    <a:pt x="1421" y="3197"/>
                    <a:pt x="1494" y="3191"/>
                    <a:pt x="1578" y="3179"/>
                  </a:cubicBezTo>
                  <a:cubicBezTo>
                    <a:pt x="3134" y="2953"/>
                    <a:pt x="4362" y="0"/>
                    <a:pt x="3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6;p43"/>
            <p:cNvSpPr/>
            <p:nvPr/>
          </p:nvSpPr>
          <p:spPr>
            <a:xfrm>
              <a:off x="461381" y="2331314"/>
              <a:ext cx="367206" cy="192320"/>
            </a:xfrm>
            <a:custGeom>
              <a:avLst/>
              <a:gdLst/>
              <a:ahLst/>
              <a:cxnLst/>
              <a:rect l="l" t="t" r="r" b="b"/>
              <a:pathLst>
                <a:path w="3920" h="2053" extrusionOk="0">
                  <a:moveTo>
                    <a:pt x="3131" y="1"/>
                  </a:moveTo>
                  <a:cubicBezTo>
                    <a:pt x="2973" y="1"/>
                    <a:pt x="2755" y="78"/>
                    <a:pt x="2472" y="263"/>
                  </a:cubicBezTo>
                  <a:cubicBezTo>
                    <a:pt x="2472" y="263"/>
                    <a:pt x="1" y="2053"/>
                    <a:pt x="1479" y="2053"/>
                  </a:cubicBezTo>
                  <a:cubicBezTo>
                    <a:pt x="1537" y="2053"/>
                    <a:pt x="1602" y="2050"/>
                    <a:pt x="1674" y="2044"/>
                  </a:cubicBezTo>
                  <a:cubicBezTo>
                    <a:pt x="3233" y="1916"/>
                    <a:pt x="3920" y="1"/>
                    <a:pt x="3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7;p43"/>
            <p:cNvSpPr/>
            <p:nvPr/>
          </p:nvSpPr>
          <p:spPr>
            <a:xfrm>
              <a:off x="618102" y="2723351"/>
              <a:ext cx="429125" cy="201688"/>
            </a:xfrm>
            <a:custGeom>
              <a:avLst/>
              <a:gdLst/>
              <a:ahLst/>
              <a:cxnLst/>
              <a:rect l="l" t="t" r="r" b="b"/>
              <a:pathLst>
                <a:path w="4581" h="2153" extrusionOk="0">
                  <a:moveTo>
                    <a:pt x="3917" y="1"/>
                  </a:moveTo>
                  <a:cubicBezTo>
                    <a:pt x="3826" y="1"/>
                    <a:pt x="3699" y="41"/>
                    <a:pt x="3532" y="131"/>
                  </a:cubicBezTo>
                  <a:cubicBezTo>
                    <a:pt x="3532" y="131"/>
                    <a:pt x="1" y="1789"/>
                    <a:pt x="1659" y="2127"/>
                  </a:cubicBezTo>
                  <a:cubicBezTo>
                    <a:pt x="1744" y="2145"/>
                    <a:pt x="1830" y="2153"/>
                    <a:pt x="1915" y="2153"/>
                  </a:cubicBezTo>
                  <a:cubicBezTo>
                    <a:pt x="3294" y="2153"/>
                    <a:pt x="4581" y="1"/>
                    <a:pt x="3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8;p43"/>
            <p:cNvSpPr/>
            <p:nvPr/>
          </p:nvSpPr>
          <p:spPr>
            <a:xfrm>
              <a:off x="178011" y="2093375"/>
              <a:ext cx="339853" cy="203093"/>
            </a:xfrm>
            <a:custGeom>
              <a:avLst/>
              <a:gdLst/>
              <a:ahLst/>
              <a:cxnLst/>
              <a:rect l="l" t="t" r="r" b="b"/>
              <a:pathLst>
                <a:path w="3628" h="2168" extrusionOk="0">
                  <a:moveTo>
                    <a:pt x="2901" y="0"/>
                  </a:moveTo>
                  <a:cubicBezTo>
                    <a:pt x="2725" y="0"/>
                    <a:pt x="2452" y="126"/>
                    <a:pt x="2058" y="439"/>
                  </a:cubicBezTo>
                  <a:cubicBezTo>
                    <a:pt x="2058" y="439"/>
                    <a:pt x="1" y="1943"/>
                    <a:pt x="1444" y="2158"/>
                  </a:cubicBezTo>
                  <a:cubicBezTo>
                    <a:pt x="1485" y="2165"/>
                    <a:pt x="1526" y="2168"/>
                    <a:pt x="1567" y="2168"/>
                  </a:cubicBezTo>
                  <a:cubicBezTo>
                    <a:pt x="2664" y="2168"/>
                    <a:pt x="3628" y="0"/>
                    <a:pt x="29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9;p43"/>
            <p:cNvSpPr/>
            <p:nvPr/>
          </p:nvSpPr>
          <p:spPr>
            <a:xfrm>
              <a:off x="832339" y="2282321"/>
              <a:ext cx="416011" cy="275974"/>
            </a:xfrm>
            <a:custGeom>
              <a:avLst/>
              <a:gdLst/>
              <a:ahLst/>
              <a:cxnLst/>
              <a:rect l="l" t="t" r="r" b="b"/>
              <a:pathLst>
                <a:path w="4441" h="2946" extrusionOk="0">
                  <a:moveTo>
                    <a:pt x="3717" y="1"/>
                  </a:moveTo>
                  <a:cubicBezTo>
                    <a:pt x="3544" y="1"/>
                    <a:pt x="3208" y="148"/>
                    <a:pt x="2657" y="510"/>
                  </a:cubicBezTo>
                  <a:cubicBezTo>
                    <a:pt x="2486" y="624"/>
                    <a:pt x="1" y="2946"/>
                    <a:pt x="869" y="2946"/>
                  </a:cubicBezTo>
                  <a:cubicBezTo>
                    <a:pt x="934" y="2946"/>
                    <a:pt x="1017" y="2933"/>
                    <a:pt x="1122" y="2905"/>
                  </a:cubicBezTo>
                  <a:cubicBezTo>
                    <a:pt x="2311" y="2583"/>
                    <a:pt x="4441" y="1"/>
                    <a:pt x="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0;p43"/>
            <p:cNvSpPr/>
            <p:nvPr/>
          </p:nvSpPr>
          <p:spPr>
            <a:xfrm>
              <a:off x="848170" y="2918292"/>
              <a:ext cx="317558" cy="237472"/>
            </a:xfrm>
            <a:custGeom>
              <a:avLst/>
              <a:gdLst/>
              <a:ahLst/>
              <a:cxnLst/>
              <a:rect l="l" t="t" r="r" b="b"/>
              <a:pathLst>
                <a:path w="3390" h="2535" extrusionOk="0">
                  <a:moveTo>
                    <a:pt x="2787" y="0"/>
                  </a:moveTo>
                  <a:cubicBezTo>
                    <a:pt x="2687" y="0"/>
                    <a:pt x="2548" y="61"/>
                    <a:pt x="2365" y="200"/>
                  </a:cubicBezTo>
                  <a:cubicBezTo>
                    <a:pt x="2164" y="372"/>
                    <a:pt x="0" y="2535"/>
                    <a:pt x="981" y="2535"/>
                  </a:cubicBezTo>
                  <a:cubicBezTo>
                    <a:pt x="1049" y="2535"/>
                    <a:pt x="1131" y="2524"/>
                    <a:pt x="1229" y="2503"/>
                  </a:cubicBezTo>
                  <a:cubicBezTo>
                    <a:pt x="2547" y="2213"/>
                    <a:pt x="339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1;p43"/>
            <p:cNvSpPr/>
            <p:nvPr/>
          </p:nvSpPr>
          <p:spPr>
            <a:xfrm>
              <a:off x="123398" y="3582553"/>
              <a:ext cx="365895" cy="217425"/>
            </a:xfrm>
            <a:custGeom>
              <a:avLst/>
              <a:gdLst/>
              <a:ahLst/>
              <a:cxnLst/>
              <a:rect l="l" t="t" r="r" b="b"/>
              <a:pathLst>
                <a:path w="3906" h="2321" extrusionOk="0">
                  <a:moveTo>
                    <a:pt x="3095" y="0"/>
                  </a:moveTo>
                  <a:cubicBezTo>
                    <a:pt x="2964" y="0"/>
                    <a:pt x="2784" y="61"/>
                    <a:pt x="2549" y="202"/>
                  </a:cubicBezTo>
                  <a:cubicBezTo>
                    <a:pt x="2549" y="202"/>
                    <a:pt x="0" y="2321"/>
                    <a:pt x="1535" y="2321"/>
                  </a:cubicBezTo>
                  <a:cubicBezTo>
                    <a:pt x="2857" y="2321"/>
                    <a:pt x="3905" y="0"/>
                    <a:pt x="3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2;p43"/>
            <p:cNvSpPr/>
            <p:nvPr/>
          </p:nvSpPr>
          <p:spPr>
            <a:xfrm>
              <a:off x="571544" y="2057591"/>
              <a:ext cx="233906" cy="154849"/>
            </a:xfrm>
            <a:custGeom>
              <a:avLst/>
              <a:gdLst/>
              <a:ahLst/>
              <a:cxnLst/>
              <a:rect l="l" t="t" r="r" b="b"/>
              <a:pathLst>
                <a:path w="2497" h="1653" extrusionOk="0">
                  <a:moveTo>
                    <a:pt x="2132" y="0"/>
                  </a:moveTo>
                  <a:cubicBezTo>
                    <a:pt x="2032" y="0"/>
                    <a:pt x="1860" y="103"/>
                    <a:pt x="1603" y="360"/>
                  </a:cubicBezTo>
                  <a:cubicBezTo>
                    <a:pt x="1603" y="360"/>
                    <a:pt x="1" y="1652"/>
                    <a:pt x="684" y="1652"/>
                  </a:cubicBezTo>
                  <a:cubicBezTo>
                    <a:pt x="746" y="1652"/>
                    <a:pt x="826" y="1642"/>
                    <a:pt x="927" y="1619"/>
                  </a:cubicBezTo>
                  <a:cubicBezTo>
                    <a:pt x="1892" y="1378"/>
                    <a:pt x="2497" y="0"/>
                    <a:pt x="2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3;p43"/>
            <p:cNvSpPr/>
            <p:nvPr/>
          </p:nvSpPr>
          <p:spPr>
            <a:xfrm>
              <a:off x="-130184" y="2081291"/>
              <a:ext cx="249925" cy="183046"/>
            </a:xfrm>
            <a:custGeom>
              <a:avLst/>
              <a:gdLst/>
              <a:ahLst/>
              <a:cxnLst/>
              <a:rect l="l" t="t" r="r" b="b"/>
              <a:pathLst>
                <a:path w="2668" h="1954" extrusionOk="0">
                  <a:moveTo>
                    <a:pt x="2194" y="1"/>
                  </a:moveTo>
                  <a:cubicBezTo>
                    <a:pt x="2094" y="1"/>
                    <a:pt x="1940" y="69"/>
                    <a:pt x="1725" y="230"/>
                  </a:cubicBezTo>
                  <a:cubicBezTo>
                    <a:pt x="1725" y="230"/>
                    <a:pt x="1" y="1954"/>
                    <a:pt x="609" y="1954"/>
                  </a:cubicBezTo>
                  <a:cubicBezTo>
                    <a:pt x="675" y="1954"/>
                    <a:pt x="769" y="1933"/>
                    <a:pt x="895" y="1888"/>
                  </a:cubicBezTo>
                  <a:cubicBezTo>
                    <a:pt x="1959" y="1508"/>
                    <a:pt x="2668" y="1"/>
                    <a:pt x="2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4;p43"/>
            <p:cNvSpPr/>
            <p:nvPr/>
          </p:nvSpPr>
          <p:spPr>
            <a:xfrm>
              <a:off x="1066810" y="2400916"/>
              <a:ext cx="347441" cy="184826"/>
            </a:xfrm>
            <a:custGeom>
              <a:avLst/>
              <a:gdLst/>
              <a:ahLst/>
              <a:cxnLst/>
              <a:rect l="l" t="t" r="r" b="b"/>
              <a:pathLst>
                <a:path w="3709" h="1973" extrusionOk="0">
                  <a:moveTo>
                    <a:pt x="3241" y="1"/>
                  </a:moveTo>
                  <a:cubicBezTo>
                    <a:pt x="3161" y="1"/>
                    <a:pt x="3026" y="59"/>
                    <a:pt x="2826" y="196"/>
                  </a:cubicBezTo>
                  <a:cubicBezTo>
                    <a:pt x="2734" y="288"/>
                    <a:pt x="1" y="1577"/>
                    <a:pt x="1168" y="1946"/>
                  </a:cubicBezTo>
                  <a:cubicBezTo>
                    <a:pt x="1227" y="1964"/>
                    <a:pt x="1289" y="1972"/>
                    <a:pt x="1353" y="1972"/>
                  </a:cubicBezTo>
                  <a:cubicBezTo>
                    <a:pt x="2332" y="1972"/>
                    <a:pt x="3708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5;p43"/>
            <p:cNvSpPr/>
            <p:nvPr/>
          </p:nvSpPr>
          <p:spPr>
            <a:xfrm>
              <a:off x="-641000" y="2791735"/>
              <a:ext cx="308940" cy="208058"/>
            </a:xfrm>
            <a:custGeom>
              <a:avLst/>
              <a:gdLst/>
              <a:ahLst/>
              <a:cxnLst/>
              <a:rect l="l" t="t" r="r" b="b"/>
              <a:pathLst>
                <a:path w="3298" h="2221" extrusionOk="0">
                  <a:moveTo>
                    <a:pt x="2738" y="0"/>
                  </a:moveTo>
                  <a:cubicBezTo>
                    <a:pt x="2610" y="0"/>
                    <a:pt x="2406" y="103"/>
                    <a:pt x="2111" y="353"/>
                  </a:cubicBezTo>
                  <a:cubicBezTo>
                    <a:pt x="2111" y="353"/>
                    <a:pt x="0" y="2220"/>
                    <a:pt x="961" y="2220"/>
                  </a:cubicBezTo>
                  <a:cubicBezTo>
                    <a:pt x="1024" y="2220"/>
                    <a:pt x="1100" y="2213"/>
                    <a:pt x="1190" y="2196"/>
                  </a:cubicBezTo>
                  <a:cubicBezTo>
                    <a:pt x="2366" y="1995"/>
                    <a:pt x="3297" y="0"/>
                    <a:pt x="2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6;p43"/>
            <p:cNvSpPr/>
            <p:nvPr/>
          </p:nvSpPr>
          <p:spPr>
            <a:xfrm>
              <a:off x="-502828" y="2400260"/>
              <a:ext cx="300509" cy="171524"/>
            </a:xfrm>
            <a:custGeom>
              <a:avLst/>
              <a:gdLst/>
              <a:ahLst/>
              <a:cxnLst/>
              <a:rect l="l" t="t" r="r" b="b"/>
              <a:pathLst>
                <a:path w="3208" h="1831" extrusionOk="0">
                  <a:moveTo>
                    <a:pt x="2708" y="0"/>
                  </a:moveTo>
                  <a:cubicBezTo>
                    <a:pt x="2599" y="0"/>
                    <a:pt x="2381" y="86"/>
                    <a:pt x="2018" y="295"/>
                  </a:cubicBezTo>
                  <a:cubicBezTo>
                    <a:pt x="2018" y="295"/>
                    <a:pt x="0" y="1831"/>
                    <a:pt x="736" y="1831"/>
                  </a:cubicBezTo>
                  <a:cubicBezTo>
                    <a:pt x="744" y="1831"/>
                    <a:pt x="751" y="1830"/>
                    <a:pt x="759" y="1830"/>
                  </a:cubicBezTo>
                  <a:cubicBezTo>
                    <a:pt x="1414" y="1805"/>
                    <a:pt x="3208" y="0"/>
                    <a:pt x="2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7;p43"/>
            <p:cNvSpPr/>
            <p:nvPr/>
          </p:nvSpPr>
          <p:spPr>
            <a:xfrm>
              <a:off x="601052" y="331061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9" y="1"/>
                  </a:moveTo>
                  <a:cubicBezTo>
                    <a:pt x="2982" y="1"/>
                    <a:pt x="2842" y="93"/>
                    <a:pt x="2639" y="311"/>
                  </a:cubicBezTo>
                  <a:cubicBezTo>
                    <a:pt x="2358" y="591"/>
                    <a:pt x="1" y="3051"/>
                    <a:pt x="815" y="3051"/>
                  </a:cubicBezTo>
                  <a:cubicBezTo>
                    <a:pt x="892" y="3051"/>
                    <a:pt x="997" y="3030"/>
                    <a:pt x="1134" y="2982"/>
                  </a:cubicBezTo>
                  <a:cubicBezTo>
                    <a:pt x="2500" y="2518"/>
                    <a:pt x="3520" y="1"/>
                    <a:pt x="30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8;p43"/>
            <p:cNvSpPr/>
            <p:nvPr/>
          </p:nvSpPr>
          <p:spPr>
            <a:xfrm>
              <a:off x="842737" y="1950050"/>
              <a:ext cx="329736" cy="285904"/>
            </a:xfrm>
            <a:custGeom>
              <a:avLst/>
              <a:gdLst/>
              <a:ahLst/>
              <a:cxnLst/>
              <a:rect l="l" t="t" r="r" b="b"/>
              <a:pathLst>
                <a:path w="3520" h="3052" extrusionOk="0">
                  <a:moveTo>
                    <a:pt x="3068" y="1"/>
                  </a:moveTo>
                  <a:cubicBezTo>
                    <a:pt x="2981" y="1"/>
                    <a:pt x="2841" y="93"/>
                    <a:pt x="2638" y="311"/>
                  </a:cubicBezTo>
                  <a:cubicBezTo>
                    <a:pt x="2358" y="591"/>
                    <a:pt x="0" y="3052"/>
                    <a:pt x="838" y="3052"/>
                  </a:cubicBezTo>
                  <a:cubicBezTo>
                    <a:pt x="917" y="3052"/>
                    <a:pt x="1024" y="3030"/>
                    <a:pt x="1164" y="2982"/>
                  </a:cubicBezTo>
                  <a:cubicBezTo>
                    <a:pt x="2504" y="2518"/>
                    <a:pt x="3520" y="1"/>
                    <a:pt x="3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9;p43"/>
            <p:cNvSpPr/>
            <p:nvPr/>
          </p:nvSpPr>
          <p:spPr>
            <a:xfrm>
              <a:off x="1112805" y="2680541"/>
              <a:ext cx="324116" cy="168619"/>
            </a:xfrm>
            <a:custGeom>
              <a:avLst/>
              <a:gdLst/>
              <a:ahLst/>
              <a:cxnLst/>
              <a:rect l="l" t="t" r="r" b="b"/>
              <a:pathLst>
                <a:path w="3460" h="1800" extrusionOk="0">
                  <a:moveTo>
                    <a:pt x="2777" y="0"/>
                  </a:moveTo>
                  <a:cubicBezTo>
                    <a:pt x="2611" y="0"/>
                    <a:pt x="2348" y="107"/>
                    <a:pt x="1966" y="373"/>
                  </a:cubicBezTo>
                  <a:cubicBezTo>
                    <a:pt x="1966" y="373"/>
                    <a:pt x="1" y="1510"/>
                    <a:pt x="1321" y="1786"/>
                  </a:cubicBezTo>
                  <a:cubicBezTo>
                    <a:pt x="1374" y="1795"/>
                    <a:pt x="1426" y="1800"/>
                    <a:pt x="1478" y="1800"/>
                  </a:cubicBezTo>
                  <a:cubicBezTo>
                    <a:pt x="2517" y="1800"/>
                    <a:pt x="3460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0;p43"/>
            <p:cNvSpPr/>
            <p:nvPr/>
          </p:nvSpPr>
          <p:spPr>
            <a:xfrm>
              <a:off x="-135523" y="3114826"/>
              <a:ext cx="323741" cy="166184"/>
            </a:xfrm>
            <a:custGeom>
              <a:avLst/>
              <a:gdLst/>
              <a:ahLst/>
              <a:cxnLst/>
              <a:rect l="l" t="t" r="r" b="b"/>
              <a:pathLst>
                <a:path w="3456" h="1774" extrusionOk="0">
                  <a:moveTo>
                    <a:pt x="2778" y="1"/>
                  </a:moveTo>
                  <a:cubicBezTo>
                    <a:pt x="2611" y="1"/>
                    <a:pt x="2348" y="108"/>
                    <a:pt x="1966" y="374"/>
                  </a:cubicBezTo>
                  <a:cubicBezTo>
                    <a:pt x="1966" y="374"/>
                    <a:pt x="1" y="1510"/>
                    <a:pt x="1352" y="1756"/>
                  </a:cubicBezTo>
                  <a:cubicBezTo>
                    <a:pt x="1409" y="1768"/>
                    <a:pt x="1467" y="1773"/>
                    <a:pt x="1524" y="1773"/>
                  </a:cubicBezTo>
                  <a:cubicBezTo>
                    <a:pt x="2533" y="1773"/>
                    <a:pt x="3456" y="1"/>
                    <a:pt x="2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117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iant Elegant Portfolio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A9AA"/>
      </a:lt2>
      <a:accent1>
        <a:srgbClr val="9E7A75"/>
      </a:accent1>
      <a:accent2>
        <a:srgbClr val="FAE9DD"/>
      </a:accent2>
      <a:accent3>
        <a:srgbClr val="786F8D"/>
      </a:accent3>
      <a:accent4>
        <a:srgbClr val="000000"/>
      </a:accent4>
      <a:accent5>
        <a:srgbClr val="FFA9AA"/>
      </a:accent5>
      <a:accent6>
        <a:srgbClr val="AB8B8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39</Words>
  <Application>Microsoft Office PowerPoint</Application>
  <PresentationFormat>On-screen Show (16:9)</PresentationFormat>
  <Paragraphs>26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Frank Ruhl Libre Black</vt:lpstr>
      <vt:lpstr>Montserrat SemiBold</vt:lpstr>
      <vt:lpstr>Montserrat</vt:lpstr>
      <vt:lpstr>Arial</vt:lpstr>
      <vt:lpstr>Reciant Elegant Portfolio by Slidesgo</vt:lpstr>
      <vt:lpstr>05</vt:lpstr>
      <vt:lpstr>Login form</vt:lpstr>
      <vt:lpstr>PowerPoint Presentation</vt:lpstr>
      <vt:lpstr>Main form</vt:lpstr>
      <vt:lpstr>View Book</vt:lpstr>
      <vt:lpstr>View Student</vt:lpstr>
      <vt:lpstr>View Teacher</vt:lpstr>
      <vt:lpstr>Lending Book</vt:lpstr>
      <vt:lpstr>Returning Book</vt:lpstr>
      <vt:lpstr>Update Information</vt:lpstr>
      <vt:lpstr>View Users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</dc:title>
  <dc:creator>Trung Nam Dao</dc:creator>
  <cp:lastModifiedBy>Trung Nam Dao</cp:lastModifiedBy>
  <cp:revision>11</cp:revision>
  <dcterms:modified xsi:type="dcterms:W3CDTF">2021-05-22T08:52:19Z</dcterms:modified>
</cp:coreProperties>
</file>